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410" r:id="rId5"/>
    <p:sldId id="383" r:id="rId6"/>
    <p:sldId id="408" r:id="rId7"/>
    <p:sldId id="411" r:id="rId8"/>
    <p:sldId id="412" r:id="rId9"/>
    <p:sldId id="413" r:id="rId10"/>
    <p:sldId id="415" r:id="rId11"/>
    <p:sldId id="414" r:id="rId12"/>
    <p:sldId id="416" r:id="rId13"/>
    <p:sldId id="417" r:id="rId14"/>
    <p:sldId id="418" r:id="rId15"/>
    <p:sldId id="419" r:id="rId16"/>
    <p:sldId id="421" r:id="rId17"/>
    <p:sldId id="420" r:id="rId18"/>
    <p:sldId id="422" r:id="rId1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e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58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395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pPr rtl="0"/>
            <a:fld id="{F43FFF67-0A66-4BA5-8D01-D7436A93C5DC}" type="datetime1">
              <a:rPr lang="it-IT" smtClean="0"/>
              <a:t>19/03/2024</a:t>
            </a:fld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E2C230DF-5933-439D-898F-38E9AC9BA68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8" name="Segnaposto intestazione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it-IT" sz="1200"/>
            </a:lvl1pPr>
          </a:lstStyle>
          <a:p>
            <a:fld id="{CCC7B77D-D2C2-452D-80DB-AB1E949B0C69}" type="datetime1">
              <a:rPr lang="it-IT" smtClean="0"/>
              <a:pPr/>
              <a:t>19/03/2024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it-IT" sz="1200"/>
            </a:lvl1pPr>
          </a:lstStyle>
          <a:p>
            <a:pPr rtl="0"/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it-IT" sz="1200"/>
            </a:lvl1pPr>
          </a:lstStyle>
          <a:p>
            <a:pPr rtl="0"/>
            <a:fld id="{A89C7E07-3C67-C64C-8DA0-0404F6303970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it-IT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A89C7E07-3C67-C64C-8DA0-0404F6303970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A89C7E07-3C67-C64C-8DA0-0404F6303970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A89C7E07-3C67-C64C-8DA0-0404F6303970}" type="slidenum">
              <a:rPr lang="it-IT" smtClean="0"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it-IT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" name="Figura a mano libera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del titolo e tabell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o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igura a mano libera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5" name="Figura a mano libera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7" name="Figura a mano libera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Segnaposto contenut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it-IT" sz="2000"/>
            </a:lvl1pPr>
            <a:lvl2pPr marL="457200" indent="0">
              <a:spcBef>
                <a:spcPts val="1800"/>
              </a:spcBef>
              <a:buNone/>
              <a:defRPr lang="it-IT" sz="2000"/>
            </a:lvl2pPr>
            <a:lvl3pPr marL="914400" indent="0">
              <a:spcBef>
                <a:spcPts val="1800"/>
              </a:spcBef>
              <a:buNone/>
              <a:defRPr lang="it-IT" sz="2000"/>
            </a:lvl3pPr>
            <a:lvl4pPr marL="1371600" indent="0">
              <a:spcBef>
                <a:spcPts val="1800"/>
              </a:spcBef>
              <a:buNone/>
              <a:defRPr lang="it-IT" sz="2000"/>
            </a:lvl4pPr>
            <a:lvl5pPr marL="1828800" indent="0">
              <a:spcBef>
                <a:spcPts val="1800"/>
              </a:spcBef>
              <a:buNone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it-IT" sz="2000"/>
            </a:lvl1pPr>
            <a:lvl2pPr>
              <a:spcBef>
                <a:spcPts val="600"/>
              </a:spcBef>
              <a:defRPr lang="it-IT" sz="2000"/>
            </a:lvl2pPr>
            <a:lvl3pPr>
              <a:spcBef>
                <a:spcPts val="1800"/>
              </a:spcBef>
              <a:defRPr lang="it-IT" sz="2000"/>
            </a:lvl3pPr>
            <a:lvl4pPr>
              <a:spcBef>
                <a:spcPts val="1800"/>
              </a:spcBef>
              <a:defRPr lang="it-IT" sz="2000"/>
            </a:lvl4pPr>
            <a:lvl5pPr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igura a mano libera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igura a mano libera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4" name="Figura a mano libera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it-IT" sz="2000"/>
            </a:lvl1pPr>
            <a:lvl2pPr>
              <a:spcBef>
                <a:spcPts val="600"/>
              </a:spcBef>
              <a:defRPr lang="it-IT" sz="2000"/>
            </a:lvl2pPr>
            <a:lvl3pPr>
              <a:spcBef>
                <a:spcPts val="1800"/>
              </a:spcBef>
              <a:defRPr lang="it-IT" sz="2000"/>
            </a:lvl3pPr>
            <a:lvl4pPr>
              <a:spcBef>
                <a:spcPts val="1800"/>
              </a:spcBef>
              <a:defRPr lang="it-IT" sz="2000"/>
            </a:lvl4pPr>
            <a:lvl5pPr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7" name="Segnaposto contenut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it-IT" sz="2000"/>
            </a:lvl1pPr>
            <a:lvl2pPr>
              <a:spcBef>
                <a:spcPts val="1800"/>
              </a:spcBef>
              <a:defRPr lang="it-IT" sz="2000"/>
            </a:lvl2pPr>
            <a:lvl3pPr>
              <a:spcBef>
                <a:spcPts val="1800"/>
              </a:spcBef>
              <a:defRPr lang="it-IT" sz="2000"/>
            </a:lvl3pPr>
            <a:lvl4pPr>
              <a:spcBef>
                <a:spcPts val="1800"/>
              </a:spcBef>
              <a:defRPr lang="it-IT" sz="2000"/>
            </a:lvl4pPr>
            <a:lvl5pPr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9" name="Segnaposto tabella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it-IT"/>
            </a:lvl1pPr>
          </a:lstStyle>
          <a:p>
            <a:pPr rtl="0"/>
            <a:r>
              <a:rPr lang="it-IT"/>
              <a:t>Fare clic sull'icona per inserire una tabella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it-IT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" name="Figura a mano libera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it-IT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it-IT" sz="4000"/>
            </a:lvl2pPr>
            <a:lvl3pPr>
              <a:defRPr lang="it-IT" sz="4000"/>
            </a:lvl3pPr>
            <a:lvl4pPr>
              <a:defRPr lang="it-IT" sz="4000"/>
            </a:lvl4pPr>
            <a:lvl5pPr>
              <a:defRPr lang="it-IT" sz="4000"/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po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Forma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8" name="Figura a mano libera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9" name="Figura a mano libera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2" name="Titolo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 spc="50" baseline="0"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2" name="Segnaposto contenuto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it-IT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it-IT" sz="2000"/>
            </a:lvl2pPr>
            <a:lvl3pPr indent="-283464">
              <a:spcBef>
                <a:spcPts val="1800"/>
              </a:spcBef>
              <a:defRPr lang="it-IT" sz="2000"/>
            </a:lvl3pPr>
            <a:lvl4pPr indent="-283464">
              <a:spcBef>
                <a:spcPts val="1800"/>
              </a:spcBef>
              <a:defRPr lang="it-IT" sz="2000"/>
            </a:lvl4pPr>
            <a:lvl5pPr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43" name="Segnaposto numero diapositiva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42" name="Segnaposto data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sezio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it-IT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it-IT"/>
            </a:defPPr>
          </a:lstStyle>
          <a:p>
            <a:pPr algn="ctr" rt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it-IT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6" name="Segnaposto immagine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/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it-IT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it-IT" sz="4000"/>
            </a:lvl2pPr>
            <a:lvl3pPr>
              <a:defRPr lang="it-IT" sz="4000"/>
            </a:lvl3pPr>
            <a:lvl4pPr>
              <a:defRPr lang="it-IT" sz="4000"/>
            </a:lvl4pPr>
            <a:lvl5pPr>
              <a:defRPr lang="it-IT" sz="4000"/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uppo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igura a mano libera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" name="Figura a mano libera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igura a mano libera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32" name="Titolo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2" name="Segnaposto contenuto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it-IT" sz="2000"/>
            </a:lvl1pPr>
            <a:lvl2pPr indent="-283464">
              <a:spcBef>
                <a:spcPts val="1800"/>
              </a:spcBef>
              <a:defRPr lang="it-IT" sz="2000"/>
            </a:lvl2pPr>
            <a:lvl3pPr indent="-283464">
              <a:spcBef>
                <a:spcPts val="1800"/>
              </a:spcBef>
              <a:defRPr lang="it-IT" sz="2000"/>
            </a:lvl3pPr>
            <a:lvl4pPr indent="-283464">
              <a:spcBef>
                <a:spcPts val="1800"/>
              </a:spcBef>
              <a:defRPr lang="it-IT" sz="2000"/>
            </a:lvl4pPr>
            <a:lvl5pPr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it-IT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igura a mano libera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1" name="Figura a mano libera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2" name="Figura a mano libera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Segnaposto testo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it-IT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it-IT" sz="4000"/>
            </a:lvl2pPr>
            <a:lvl3pPr>
              <a:defRPr lang="it-IT" sz="4000"/>
            </a:lvl3pPr>
            <a:lvl4pPr>
              <a:defRPr lang="it-IT" sz="4000"/>
            </a:lvl4pPr>
            <a:lvl5pPr>
              <a:defRPr lang="it-IT" sz="4000"/>
            </a:lvl5pPr>
          </a:lstStyle>
          <a:p>
            <a:pPr lvl="0" rtl="0"/>
            <a:r>
              <a:rPr lang="it-IT"/>
              <a:t>Fare clic per inserire il testo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due contenuti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igura a mano libera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igura a mano libera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4" name="Figura a mano libera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2" name="Segnaposto contenuto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it-IT" sz="2000"/>
            </a:lvl1pPr>
            <a:lvl2pPr marL="283464" indent="-283464">
              <a:spcBef>
                <a:spcPts val="1800"/>
              </a:spcBef>
              <a:defRPr lang="it-IT" sz="2000"/>
            </a:lvl2pPr>
            <a:lvl3pPr marL="594360" indent="-283464">
              <a:spcBef>
                <a:spcPts val="1800"/>
              </a:spcBef>
              <a:defRPr lang="it-IT" sz="2000"/>
            </a:lvl3pPr>
            <a:lvl4pPr marL="822960" indent="-283464">
              <a:spcBef>
                <a:spcPts val="1800"/>
              </a:spcBef>
              <a:defRPr lang="it-IT" sz="2000"/>
            </a:lvl4pPr>
            <a:lvl5pPr marL="1005840"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3" name="Segnaposto contenuto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it-IT" sz="2000"/>
            </a:lvl1pPr>
            <a:lvl2pPr marL="283464" indent="-283464">
              <a:spcBef>
                <a:spcPts val="1800"/>
              </a:spcBef>
              <a:defRPr lang="it-IT" sz="2000"/>
            </a:lvl2pPr>
            <a:lvl3pPr marL="548640" indent="-283464">
              <a:spcBef>
                <a:spcPts val="1800"/>
              </a:spcBef>
              <a:defRPr lang="it-IT" sz="2000"/>
            </a:lvl3pPr>
            <a:lvl4pPr marL="822960" indent="-283464">
              <a:spcBef>
                <a:spcPts val="1800"/>
              </a:spcBef>
              <a:defRPr lang="it-IT" sz="2000"/>
            </a:lvl4pPr>
            <a:lvl5pPr marL="1005840"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o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Forma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3" name="Figura a mano libera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4" name="Figura a mano libera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8" name="Figura a mano libera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  <p:sp>
          <p:nvSpPr>
            <p:cNvPr id="19" name="Figura a mano libera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it-IT"/>
              </a:defPPr>
            </a:lstStyle>
            <a:p>
              <a:pPr rtl="0"/>
              <a:endParaRPr lang="it-IT" dirty="0"/>
            </a:p>
          </p:txBody>
        </p:sp>
      </p:grpSp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Segnaposto contenuto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it-IT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it-IT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it-IT" sz="2000"/>
            </a:lvl3pPr>
            <a:lvl4pPr marL="1371600" indent="0">
              <a:spcBef>
                <a:spcPts val="1800"/>
              </a:spcBef>
              <a:buFont typeface="+mj-lt"/>
              <a:buNone/>
              <a:defRPr lang="it-IT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endParaRPr lang="it-IT" dirty="0"/>
          </a:p>
        </p:txBody>
      </p:sp>
      <p:sp>
        <p:nvSpPr>
          <p:cNvPr id="2" name="Segnaposto contenuto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it-IT" sz="2000"/>
            </a:lvl1pPr>
            <a:lvl2pPr marL="283464" indent="-283464">
              <a:spcBef>
                <a:spcPts val="1800"/>
              </a:spcBef>
              <a:defRPr lang="it-IT" sz="2000"/>
            </a:lvl2pPr>
            <a:lvl3pPr marL="548640" indent="-283464">
              <a:spcBef>
                <a:spcPts val="1800"/>
              </a:spcBef>
              <a:defRPr lang="it-IT" sz="2000"/>
            </a:lvl3pPr>
            <a:lvl4pPr marL="822960" indent="-283464">
              <a:spcBef>
                <a:spcPts val="1800"/>
              </a:spcBef>
              <a:defRPr lang="it-IT" sz="2000"/>
            </a:lvl4pPr>
            <a:lvl5pPr marL="1005840"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titolo e immagin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olo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it-IT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it-IT"/>
              <a:t>Fare clic per inserire il titolo </a:t>
            </a:r>
          </a:p>
        </p:txBody>
      </p:sp>
      <p:sp>
        <p:nvSpPr>
          <p:cNvPr id="3" name="Segnaposto contenuto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it-IT" sz="2000"/>
            </a:lvl1pPr>
            <a:lvl2pPr indent="-283464">
              <a:spcBef>
                <a:spcPts val="1800"/>
              </a:spcBef>
              <a:defRPr lang="it-IT" sz="2000"/>
            </a:lvl2pPr>
            <a:lvl3pPr indent="-283464">
              <a:spcBef>
                <a:spcPts val="1800"/>
              </a:spcBef>
              <a:defRPr lang="it-IT" sz="2000"/>
            </a:lvl3pPr>
            <a:lvl4pPr indent="-283464">
              <a:spcBef>
                <a:spcPts val="1800"/>
              </a:spcBef>
              <a:defRPr lang="it-IT" sz="2000"/>
            </a:lvl4pPr>
            <a:lvl5pPr indent="-283464">
              <a:spcBef>
                <a:spcPts val="1800"/>
              </a:spcBef>
              <a:defRPr lang="it-IT" sz="2000"/>
            </a:lvl5pPr>
          </a:lstStyle>
          <a:p>
            <a:pPr lvl="0" rtl="0"/>
            <a:r>
              <a:rPr lang="it-IT"/>
              <a:t>Fai clic per aggiungere contenuto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it-IT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/>
              <a:t>Fare clic sull'icona per inserire un'immagine</a:t>
            </a:r>
          </a:p>
        </p:txBody>
      </p:sp>
      <p:sp>
        <p:nvSpPr>
          <p:cNvPr id="10" name="Segnaposto numero diapositiva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>
              <a:latin typeface="+mn-lt"/>
            </a:endParaRPr>
          </a:p>
        </p:txBody>
      </p:sp>
      <p:sp>
        <p:nvSpPr>
          <p:cNvPr id="8" name="Segnaposto data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it-IT"/>
            </a:defPPr>
          </a:lstStyle>
          <a:p>
            <a:pPr rtl="0"/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it-IT"/>
            </a:defPPr>
          </a:lstStyle>
          <a:p>
            <a:pPr lvl="0" rtl="0"/>
            <a:r>
              <a:rPr lang="it-IT"/>
              <a:t>Fare clic per modificare lo stile del titolo</a:t>
            </a:r>
          </a:p>
          <a:p>
            <a:pPr lvl="1" rtl="0"/>
            <a:r>
              <a:rPr lang="it-IT"/>
              <a:t>Secondo livello</a:t>
            </a:r>
          </a:p>
          <a:p>
            <a:pPr lvl="2" rtl="0"/>
            <a:r>
              <a:rPr lang="it-IT"/>
              <a:t>Terzo livello</a:t>
            </a:r>
          </a:p>
          <a:p>
            <a:pPr lvl="3" rtl="0"/>
            <a:r>
              <a:rPr lang="it-IT"/>
              <a:t>Quarto livello</a:t>
            </a:r>
          </a:p>
          <a:p>
            <a:pPr lvl="4" rtl="0"/>
            <a:r>
              <a:rPr lang="it-IT"/>
              <a:t>Quinto livello</a:t>
            </a:r>
          </a:p>
        </p:txBody>
      </p:sp>
      <p:sp>
        <p:nvSpPr>
          <p:cNvPr id="12" name="Segnaposto titolo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it-IT"/>
            </a:defPPr>
          </a:lstStyle>
          <a:p>
            <a:pPr rtl="0"/>
            <a:r>
              <a:rPr lang="it-IT"/>
              <a:t>Fare clic per modificare lo stile del titolo</a:t>
            </a:r>
          </a:p>
        </p:txBody>
      </p:sp>
      <p:sp>
        <p:nvSpPr>
          <p:cNvPr id="30" name="Segnaposto data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it-IT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it-IT" dirty="0">
              <a:latin typeface="+mn-lt"/>
            </a:endParaRPr>
          </a:p>
        </p:txBody>
      </p:sp>
      <p:sp>
        <p:nvSpPr>
          <p:cNvPr id="32" name="Segnaposto numero diapositiva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it-IT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it-IT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it-IT">
          <a:solidFill>
            <a:schemeClr val="tx2"/>
          </a:solidFill>
        </a:defRPr>
      </a:lvl2pPr>
      <a:lvl3pPr eaLnBrk="1" hangingPunct="1">
        <a:defRPr lang="it-IT">
          <a:solidFill>
            <a:schemeClr val="tx2"/>
          </a:solidFill>
        </a:defRPr>
      </a:lvl3pPr>
      <a:lvl4pPr eaLnBrk="1" hangingPunct="1">
        <a:defRPr lang="it-IT">
          <a:solidFill>
            <a:schemeClr val="tx2"/>
          </a:solidFill>
        </a:defRPr>
      </a:lvl4pPr>
      <a:lvl5pPr eaLnBrk="1" hangingPunct="1">
        <a:defRPr lang="it-IT">
          <a:solidFill>
            <a:schemeClr val="tx2"/>
          </a:solidFill>
        </a:defRPr>
      </a:lvl5pPr>
      <a:lvl6pPr eaLnBrk="1" hangingPunct="1">
        <a:defRPr lang="it-IT">
          <a:solidFill>
            <a:schemeClr val="tx2"/>
          </a:solidFill>
        </a:defRPr>
      </a:lvl6pPr>
      <a:lvl7pPr eaLnBrk="1" hangingPunct="1">
        <a:defRPr lang="it-IT">
          <a:solidFill>
            <a:schemeClr val="tx2"/>
          </a:solidFill>
        </a:defRPr>
      </a:lvl7pPr>
      <a:lvl8pPr eaLnBrk="1" hangingPunct="1">
        <a:defRPr lang="it-IT">
          <a:solidFill>
            <a:schemeClr val="tx2"/>
          </a:solidFill>
        </a:defRPr>
      </a:lvl8pPr>
      <a:lvl9pPr eaLnBrk="1" hangingPunct="1">
        <a:defRPr lang="it-IT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it-IT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it-IT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ma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34473" y="411479"/>
            <a:ext cx="6561831" cy="329184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dirty="0"/>
              <a:t>mhw1</a:t>
            </a:r>
            <a:br>
              <a:rPr lang="it-IT" dirty="0"/>
            </a:br>
            <a:r>
              <a:rPr lang="it-IT" dirty="0"/>
              <a:t>Paola Pappalardo</a:t>
            </a:r>
            <a:br>
              <a:rPr lang="it-IT" dirty="0"/>
            </a:br>
            <a:r>
              <a:rPr lang="it-IT" dirty="0"/>
              <a:t>1000035439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76A81C26-E755-C4DF-21E1-952C8B610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370"/>
            <a:ext cx="12192000" cy="548925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5EECAF8-ACCF-FD2D-1D54-EB0EFE4C6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78637"/>
            <a:ext cx="12192000" cy="55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392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8B32CE1-0E0F-8579-5AA8-0173DCA2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06"/>
            <a:ext cx="12192000" cy="554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8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8B32CE1-0E0F-8579-5AA8-0173DCA2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06"/>
            <a:ext cx="12192000" cy="554818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59435AA-1078-12E6-2117-95699A98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757"/>
            <a:ext cx="12192000" cy="5528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914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8B32CE1-0E0F-8579-5AA8-0173DCA2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06"/>
            <a:ext cx="12192000" cy="554818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59435AA-1078-12E6-2117-95699A98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757"/>
            <a:ext cx="12192000" cy="552848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0B8EA555-D756-5C59-77E9-0DD720D9C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66750"/>
            <a:ext cx="1219200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92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8B32CE1-0E0F-8579-5AA8-0173DCA2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06"/>
            <a:ext cx="12192000" cy="554818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59435AA-1078-12E6-2117-95699A98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757"/>
            <a:ext cx="12192000" cy="552848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6C4AEBD-F943-39C4-8481-E11F3D301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52887"/>
            <a:ext cx="12192000" cy="55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490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8B32CE1-0E0F-8579-5AA8-0173DCA2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4906"/>
            <a:ext cx="12192000" cy="554818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59435AA-1078-12E6-2117-95699A986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4757"/>
            <a:ext cx="12192000" cy="552848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E6C4AEBD-F943-39C4-8481-E11F3D301A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52887"/>
            <a:ext cx="12192000" cy="555222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6DE1CCEB-0101-269E-D138-45FB102D15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68487"/>
            <a:ext cx="12192000" cy="552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62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128" y="170911"/>
            <a:ext cx="6787747" cy="1593507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dirty="0"/>
              <a:t>LINK AL SITO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709987"/>
          </a:xfrm>
        </p:spPr>
        <p:txBody>
          <a:bodyPr tIns="457200" rtlCol="0"/>
          <a:lstStyle>
            <a:defPPr>
              <a:defRPr lang="it-IT"/>
            </a:defPPr>
          </a:lstStyle>
          <a:p>
            <a:pPr marL="0" indent="0" rtl="0">
              <a:buNone/>
            </a:pPr>
            <a:r>
              <a:rPr lang="it-IT" dirty="0">
                <a:hlinkClick r:id="rId3"/>
              </a:rPr>
              <a:t>https://www.moma.org/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78129"/>
            <a:ext cx="9778365" cy="1494596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dirty="0"/>
              <a:t>DISCLAIMER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10387771" cy="3597470"/>
          </a:xfrm>
        </p:spPr>
        <p:txBody>
          <a:bodyPr rtlCol="0"/>
          <a:lstStyle>
            <a:defPPr>
              <a:defRPr lang="it-IT"/>
            </a:defPPr>
          </a:lstStyle>
          <a:p>
            <a:pPr rtl="0"/>
            <a:r>
              <a:rPr lang="it-IT" dirty="0"/>
              <a:t>Durante la realizzazione ho notato che il sito web del MoMA cambiava settimanalmente sia i colori dei box e delle scritte colorate, sia le inserzioni (perché ad esempio nel frattempo le esposizioni di un determinato artista giungevano al termine) quindi è probabile che quando questo ppt verrà letto il sito sarà leggermente diverso da quello a cui ho fatto riferimento io</a:t>
            </a:r>
          </a:p>
        </p:txBody>
      </p:sp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CD6D8697-A3CC-DC7A-CF24-073B71BB6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730"/>
            <a:ext cx="12192000" cy="560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927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7E98ED7-C667-4C45-1CCD-74F1591F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4227"/>
            <a:ext cx="12192000" cy="546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297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2F3689A-695C-CCAE-EAC5-A63425515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73404"/>
            <a:ext cx="12192000" cy="551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40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7E98ED7-C667-4C45-1CCD-74F1591F7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4227"/>
            <a:ext cx="12192000" cy="5469546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17E4E42F-340E-42BB-E1BF-A63A733C2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0586"/>
            <a:ext cx="12192000" cy="545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92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76A81C26-E755-C4DF-21E1-952C8B610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4370"/>
            <a:ext cx="12192000" cy="548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202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1CF7E16-FE5C-A239-4162-A0480100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8201"/>
            <a:ext cx="121920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79617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ta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4_TF78853419_Win32" id="{3ED6E92A-08EA-49C8-8CDD-3C359BC72750}" vid="{18A8D122-DF74-4B77-85CD-55A103CD41C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{DA11A71C-4FC5-4E44-9E1E-5A0F42E26C74}tf78853419_win32</Template>
  <TotalTime>13</TotalTime>
  <Words>85</Words>
  <Application>Microsoft Office PowerPoint</Application>
  <PresentationFormat>Widescreen</PresentationFormat>
  <Paragraphs>8</Paragraphs>
  <Slides>15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Personalizzata</vt:lpstr>
      <vt:lpstr>mhw1 Paola Pappalardo 1000035439</vt:lpstr>
      <vt:lpstr>LINK AL SITO</vt:lpstr>
      <vt:lpstr>DISCLAIMER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 Paola Pappalardo 1000035439</dc:title>
  <dc:creator>PAOLA PAPPALARDO</dc:creator>
  <cp:lastModifiedBy>PAOLA PAPPALARDO</cp:lastModifiedBy>
  <cp:revision>1</cp:revision>
  <dcterms:created xsi:type="dcterms:W3CDTF">2024-03-19T17:00:06Z</dcterms:created>
  <dcterms:modified xsi:type="dcterms:W3CDTF">2024-03-19T17:13:54Z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